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82" r:id="rId2"/>
    <p:sldId id="283" r:id="rId3"/>
    <p:sldId id="284" r:id="rId4"/>
    <p:sldId id="285" r:id="rId5"/>
    <p:sldId id="287" r:id="rId6"/>
    <p:sldId id="288" r:id="rId7"/>
    <p:sldId id="290" r:id="rId8"/>
    <p:sldId id="289" r:id="rId9"/>
    <p:sldId id="286" r:id="rId10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Devant" initials="DD" lastIdx="2" clrIdx="0">
    <p:extLst>
      <p:ext uri="{19B8F6BF-5375-455C-9EA6-DF929625EA0E}">
        <p15:presenceInfo xmlns:p15="http://schemas.microsoft.com/office/powerpoint/2012/main" userId="e80077900df7315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9400"/>
    <a:srgbClr val="97BE0D"/>
    <a:srgbClr val="CC3399"/>
    <a:srgbClr val="CA4443"/>
    <a:srgbClr val="3AAADC"/>
    <a:srgbClr val="767476"/>
    <a:srgbClr val="DF4F4C"/>
    <a:srgbClr val="772763"/>
    <a:srgbClr val="CDCD00"/>
    <a:srgbClr val="0037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30" autoAdjust="0"/>
    <p:restoredTop sz="83874" autoAdjust="0"/>
  </p:normalViewPr>
  <p:slideViewPr>
    <p:cSldViewPr snapToGrid="0" snapToObjects="1">
      <p:cViewPr>
        <p:scale>
          <a:sx n="104" d="100"/>
          <a:sy n="104" d="100"/>
        </p:scale>
        <p:origin x="176" y="-1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3.jpeg>
</file>

<file path=ppt/media/image4.jpg>
</file>

<file path=ppt/media/image5.png>
</file>

<file path=ppt/media/image6.jp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21BC6A-369C-604A-8F23-8CDF9D2A8481}" type="datetimeFigureOut">
              <a:rPr lang="fr-FR" smtClean="0"/>
              <a:t>01/04/2019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CC542E-CDD7-514E-B6A9-FB58F123549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1443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2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41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3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4170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4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4170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5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8277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6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132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7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06121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8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9456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9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417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_2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3072384" y="1674480"/>
            <a:ext cx="6071616" cy="3264408"/>
          </a:xfrm>
          <a:prstGeom prst="rect">
            <a:avLst/>
          </a:prstGeom>
          <a:solidFill>
            <a:srgbClr val="CA4443"/>
          </a:solidFill>
          <a:ln>
            <a:solidFill>
              <a:srgbClr val="CA444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u texte 14"/>
          <p:cNvSpPr>
            <a:spLocks noGrp="1"/>
          </p:cNvSpPr>
          <p:nvPr>
            <p:ph type="body" sz="quarter" idx="10"/>
          </p:nvPr>
        </p:nvSpPr>
        <p:spPr>
          <a:xfrm>
            <a:off x="4016897" y="2485558"/>
            <a:ext cx="3743987" cy="1641739"/>
          </a:xfrm>
          <a:prstGeom prst="rect">
            <a:avLst/>
          </a:prstGeom>
        </p:spPr>
        <p:txBody>
          <a:bodyPr/>
          <a:lstStyle>
            <a:lvl1pPr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Modifiez les styles du texte du masque</a:t>
            </a:r>
          </a:p>
        </p:txBody>
      </p:sp>
      <p:pic>
        <p:nvPicPr>
          <p:cNvPr id="4" name="Image 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674480"/>
            <a:ext cx="3072384" cy="326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979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/ Titre cou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 2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5236"/>
          <a:stretch>
            <a:fillRect/>
          </a:stretch>
        </p:blipFill>
        <p:spPr bwMode="auto">
          <a:xfrm>
            <a:off x="7149779" y="0"/>
            <a:ext cx="1982912" cy="6627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Image 2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27469"/>
            <a:ext cx="8924544" cy="226243"/>
          </a:xfrm>
          <a:prstGeom prst="rect">
            <a:avLst/>
          </a:prstGeom>
        </p:spPr>
      </p:pic>
      <p:sp>
        <p:nvSpPr>
          <p:cNvPr id="9" name="ZoneTexte 8"/>
          <p:cNvSpPr txBox="1"/>
          <p:nvPr userDrawn="1"/>
        </p:nvSpPr>
        <p:spPr>
          <a:xfrm>
            <a:off x="8738691" y="6411430"/>
            <a:ext cx="4905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C84AE705-64E2-3A4F-A74B-E18C21B0D9F4}" type="slidenum">
              <a:rPr lang="fr-FR" sz="1000" b="1" smtClean="0">
                <a:solidFill>
                  <a:srgbClr val="DF4F4C"/>
                </a:solidFill>
              </a:rPr>
              <a:t>‹#›</a:t>
            </a:fld>
            <a:endParaRPr lang="fr-FR" sz="1000" b="1" dirty="0">
              <a:solidFill>
                <a:srgbClr val="DF4F4C"/>
              </a:solidFill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1108498" y="6646715"/>
            <a:ext cx="7920000" cy="115587"/>
          </a:xfrm>
          <a:prstGeom prst="rect">
            <a:avLst/>
          </a:prstGeom>
          <a:solidFill>
            <a:srgbClr val="DF4F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itre 1"/>
          <p:cNvSpPr>
            <a:spLocks noGrp="1"/>
          </p:cNvSpPr>
          <p:nvPr>
            <p:ph type="title" hasCustomPrompt="1"/>
          </p:nvPr>
        </p:nvSpPr>
        <p:spPr>
          <a:xfrm>
            <a:off x="319281" y="509041"/>
            <a:ext cx="7032495" cy="1325563"/>
          </a:xfrm>
          <a:prstGeom prst="rect">
            <a:avLst/>
          </a:prstGeom>
        </p:spPr>
        <p:txBody>
          <a:bodyPr/>
          <a:lstStyle>
            <a:lvl1pPr>
              <a:defRPr sz="3000" b="1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pic>
        <p:nvPicPr>
          <p:cNvPr id="10" name="Imag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8" y="6110912"/>
            <a:ext cx="976613" cy="688798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445024" y="1077321"/>
            <a:ext cx="457200" cy="45719"/>
          </a:xfrm>
          <a:prstGeom prst="rect">
            <a:avLst/>
          </a:prstGeom>
          <a:solidFill>
            <a:srgbClr val="CA4443"/>
          </a:solidFill>
          <a:ln>
            <a:solidFill>
              <a:srgbClr val="CA444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9501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60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8.png"/><Relationship Id="rId4" Type="http://schemas.openxmlformats.org/officeDocument/2006/relationships/image" Target="../media/image15.png"/><Relationship Id="rId9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/>
          <p:cNvSpPr>
            <a:spLocks noGrp="1"/>
          </p:cNvSpPr>
          <p:nvPr>
            <p:ph type="body" sz="quarter" idx="10"/>
          </p:nvPr>
        </p:nvSpPr>
        <p:spPr>
          <a:xfrm>
            <a:off x="3313651" y="2505988"/>
            <a:ext cx="5771626" cy="2000297"/>
          </a:xfrm>
        </p:spPr>
        <p:txBody>
          <a:bodyPr/>
          <a:lstStyle/>
          <a:p>
            <a:r>
              <a:rPr lang="fr-FR" sz="3500" dirty="0"/>
              <a:t>DEVANT David</a:t>
            </a:r>
          </a:p>
          <a:p>
            <a:r>
              <a:rPr lang="fr-FR" sz="3500" dirty="0"/>
              <a:t>TROMPAT Aurélien</a:t>
            </a:r>
          </a:p>
          <a:p>
            <a:r>
              <a:rPr lang="fr-FR" sz="3500" dirty="0"/>
              <a:t>Filière SEE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0" y="0"/>
            <a:ext cx="913794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/>
              <a:t>Conception et implémentation sur circuit FPGA d’une architecture composée de plusieurs processeurs programmables dédiés pour de la représentation 3D</a:t>
            </a:r>
            <a:endParaRPr lang="fr-FR" sz="4800" b="1" dirty="0"/>
          </a:p>
        </p:txBody>
      </p:sp>
    </p:spTree>
    <p:extLst>
      <p:ext uri="{BB962C8B-B14F-4D97-AF65-F5344CB8AC3E}">
        <p14:creationId xmlns:p14="http://schemas.microsoft.com/office/powerpoint/2010/main" val="2378558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7740198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Contexte du projet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715BEE-E782-904A-9BBA-20056DC42AF2}"/>
              </a:ext>
            </a:extLst>
          </p:cNvPr>
          <p:cNvSpPr txBox="1"/>
          <p:nvPr/>
        </p:nvSpPr>
        <p:spPr>
          <a:xfrm>
            <a:off x="741873" y="1639019"/>
            <a:ext cx="77401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Conception d’un processeur 8 bits à jeu d’instruction réduit sur FPGA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Reprise d’un projet de la promotion SEE précédente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400" dirty="0"/>
              <a:t>Auteurs : Pierre JOUBERT et Julien BESSE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2BBCEA6-E043-D443-9824-D7B89A31E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739" y="3578011"/>
            <a:ext cx="3280465" cy="307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490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7740198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Structure du projet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C3FDFE-7474-FE41-9645-2B6CA43C3B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935" y="1542936"/>
            <a:ext cx="3340100" cy="1092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76F4BC-6090-B049-8428-10B7C30079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3483" y="844435"/>
            <a:ext cx="1442207" cy="16200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26C3968-C8F9-F349-BAEF-B59E1E8C1F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3843" y="3429000"/>
            <a:ext cx="4956313" cy="119016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98E73A8-A7C9-DB42-BC46-3B71F2471A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39471" y="5045749"/>
            <a:ext cx="2769355" cy="85146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638146E-1AFB-3A44-9687-BBF3B4465DB4}"/>
              </a:ext>
            </a:extLst>
          </p:cNvPr>
          <p:cNvSpPr txBox="1"/>
          <p:nvPr/>
        </p:nvSpPr>
        <p:spPr>
          <a:xfrm>
            <a:off x="2630845" y="5966497"/>
            <a:ext cx="2586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3. Management du projet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E98890-4624-FA4D-9C22-13E1CA378499}"/>
              </a:ext>
            </a:extLst>
          </p:cNvPr>
          <p:cNvSpPr txBox="1"/>
          <p:nvPr/>
        </p:nvSpPr>
        <p:spPr>
          <a:xfrm>
            <a:off x="333935" y="2704417"/>
            <a:ext cx="3590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1. La description matérielle en VHDL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C11DCCA-EAF9-F443-A612-1EA6BB707ECC}"/>
              </a:ext>
            </a:extLst>
          </p:cNvPr>
          <p:cNvCxnSpPr>
            <a:stCxn id="15" idx="2"/>
          </p:cNvCxnSpPr>
          <p:nvPr/>
        </p:nvCxnSpPr>
        <p:spPr>
          <a:xfrm>
            <a:off x="2129042" y="3073749"/>
            <a:ext cx="905706" cy="53084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189F0E1-40D5-9A4F-A577-044B0735040E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6851376" y="3081504"/>
            <a:ext cx="403464" cy="7017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43908A8-4D72-FC42-A5BF-0488A45D9170}"/>
              </a:ext>
            </a:extLst>
          </p:cNvPr>
          <p:cNvCxnSpPr>
            <a:cxnSpLocks/>
            <a:stCxn id="10" idx="2"/>
            <a:endCxn id="12" idx="0"/>
          </p:cNvCxnSpPr>
          <p:nvPr/>
        </p:nvCxnSpPr>
        <p:spPr>
          <a:xfrm flipH="1">
            <a:off x="3924149" y="4619167"/>
            <a:ext cx="647851" cy="4265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70E16B0-E612-A146-88A9-0EB9F632CA4A}"/>
              </a:ext>
            </a:extLst>
          </p:cNvPr>
          <p:cNvSpPr txBox="1"/>
          <p:nvPr/>
        </p:nvSpPr>
        <p:spPr>
          <a:xfrm>
            <a:off x="5308826" y="2435173"/>
            <a:ext cx="38920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2. Conception du Langage propriétaire: </a:t>
            </a:r>
          </a:p>
          <a:p>
            <a:r>
              <a:rPr lang="fr-FR" dirty="0"/>
              <a:t>« Le Baguette » et de son compilateur</a:t>
            </a:r>
          </a:p>
        </p:txBody>
      </p:sp>
    </p:spTree>
    <p:extLst>
      <p:ext uri="{BB962C8B-B14F-4D97-AF65-F5344CB8AC3E}">
        <p14:creationId xmlns:p14="http://schemas.microsoft.com/office/powerpoint/2010/main" val="3587937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7740198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1. Description matérielle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2E1B9C-154F-EF48-BC39-71A82D6263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5103" y="1298266"/>
            <a:ext cx="6749030" cy="4995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079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7740198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2. Conception du compilateur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2A7BF6-6C0B-494A-84DC-4D63233A53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935" y="3891560"/>
            <a:ext cx="8486775" cy="17538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7A07E0-BCE1-5444-B70F-63D2A66F6F08}"/>
              </a:ext>
            </a:extLst>
          </p:cNvPr>
          <p:cNvSpPr txBox="1"/>
          <p:nvPr/>
        </p:nvSpPr>
        <p:spPr>
          <a:xfrm>
            <a:off x="741872" y="1639019"/>
            <a:ext cx="65306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Ecrire le programme en assembleur dans la RAM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7B73AA-960C-AD42-ADC1-062AF8ED9A3A}"/>
              </a:ext>
            </a:extLst>
          </p:cNvPr>
          <p:cNvSpPr txBox="1"/>
          <p:nvPr/>
        </p:nvSpPr>
        <p:spPr>
          <a:xfrm>
            <a:off x="741870" y="2490276"/>
            <a:ext cx="60817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Développement d’une chaine de compilation</a:t>
            </a: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6FDBB8FF-185A-FC4C-ACEC-637FAAD2B506}"/>
              </a:ext>
            </a:extLst>
          </p:cNvPr>
          <p:cNvSpPr/>
          <p:nvPr/>
        </p:nvSpPr>
        <p:spPr>
          <a:xfrm rot="2681949">
            <a:off x="3395622" y="1436125"/>
            <a:ext cx="903532" cy="903532"/>
          </a:xfrm>
          <a:prstGeom prst="plus">
            <a:avLst>
              <a:gd name="adj" fmla="val 37609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FBAA7D-EC27-4C40-871E-CE70B0353322}"/>
              </a:ext>
            </a:extLst>
          </p:cNvPr>
          <p:cNvSpPr txBox="1"/>
          <p:nvPr/>
        </p:nvSpPr>
        <p:spPr>
          <a:xfrm>
            <a:off x="741870" y="3161659"/>
            <a:ext cx="63749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Création du « Baguette » : langage propriétaire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3182346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7740198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3. Management du projet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56D282-ED86-1F4F-AE5B-940B16527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344" y="2348311"/>
            <a:ext cx="6579313" cy="31675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BBF281-BD70-6040-8789-8DB059D4A201}"/>
              </a:ext>
            </a:extLst>
          </p:cNvPr>
          <p:cNvSpPr txBox="1"/>
          <p:nvPr/>
        </p:nvSpPr>
        <p:spPr>
          <a:xfrm>
            <a:off x="772475" y="1561588"/>
            <a:ext cx="66329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Outil de gestion des tâches (Méthode de Kanban)</a:t>
            </a:r>
          </a:p>
        </p:txBody>
      </p:sp>
    </p:spTree>
    <p:extLst>
      <p:ext uri="{BB962C8B-B14F-4D97-AF65-F5344CB8AC3E}">
        <p14:creationId xmlns:p14="http://schemas.microsoft.com/office/powerpoint/2010/main" val="2538847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7740198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3. Management du projet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BBF281-BD70-6040-8789-8DB059D4A201}"/>
              </a:ext>
            </a:extLst>
          </p:cNvPr>
          <p:cNvSpPr txBox="1"/>
          <p:nvPr/>
        </p:nvSpPr>
        <p:spPr>
          <a:xfrm>
            <a:off x="772475" y="1565838"/>
            <a:ext cx="37102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Détail des 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Membre de l’équipe assigné à la tâche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824998-64FF-B747-9C52-13C5C5A2C3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1234" y="1561588"/>
            <a:ext cx="3831305" cy="4213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236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7740198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Venez découvrir la filière SEE !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A2A8BD7-0583-184A-985C-160E2811E11E}"/>
              </a:ext>
            </a:extLst>
          </p:cNvPr>
          <p:cNvGrpSpPr/>
          <p:nvPr/>
        </p:nvGrpSpPr>
        <p:grpSpPr>
          <a:xfrm>
            <a:off x="1738329" y="1585307"/>
            <a:ext cx="5847203" cy="770281"/>
            <a:chOff x="1066816" y="5350565"/>
            <a:chExt cx="5897615" cy="77692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220EE6F-BCE0-214D-8527-AFDCB581E8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66816" y="5413127"/>
              <a:ext cx="714359" cy="71435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AC6FE96-D39A-994B-B3FD-FB55220D0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81175" y="5413128"/>
              <a:ext cx="1742339" cy="714359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EA56BC2-901A-8A49-B212-66879BAAF1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29038" y="5350565"/>
              <a:ext cx="3235393" cy="776920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98BA87D-D4BE-1742-8191-90C8DC6B66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80666" y="5543550"/>
              <a:ext cx="205524" cy="457200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DB2F739C-9DC5-964F-95EE-3FA493CFF3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0112" y="4603996"/>
            <a:ext cx="4189767" cy="1162566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023F8FC5-3CFC-274A-B42D-7A0C78542474}"/>
              </a:ext>
            </a:extLst>
          </p:cNvPr>
          <p:cNvGrpSpPr/>
          <p:nvPr/>
        </p:nvGrpSpPr>
        <p:grpSpPr>
          <a:xfrm>
            <a:off x="490622" y="3632065"/>
            <a:ext cx="2819683" cy="1943862"/>
            <a:chOff x="553558" y="3822700"/>
            <a:chExt cx="2819683" cy="1943862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4692D1DB-E39F-164C-B50A-97ACB3D59B6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133808" y="3822700"/>
              <a:ext cx="1659185" cy="1415024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8B8CE05-BC4D-4241-BA9A-323F679F95B6}"/>
                </a:ext>
              </a:extLst>
            </p:cNvPr>
            <p:cNvSpPr txBox="1"/>
            <p:nvPr/>
          </p:nvSpPr>
          <p:spPr>
            <a:xfrm>
              <a:off x="553558" y="5397230"/>
              <a:ext cx="28196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b="1" dirty="0">
                  <a:latin typeface="Avenir Next" panose="020B0503020202020204" pitchFamily="34" charset="0"/>
                </a:rPr>
                <a:t>HACKBORDEAUX 2019</a:t>
              </a:r>
            </a:p>
          </p:txBody>
        </p: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FCE682E5-543B-D346-9185-98EBD54182B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73261" y="2959574"/>
            <a:ext cx="2856235" cy="116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165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7740198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Merci pour votre attention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2604899" y="1745186"/>
            <a:ext cx="3510335" cy="600164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228600" indent="-22860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3600" b="1">
                <a:solidFill>
                  <a:prstClr val="black"/>
                </a:solidFill>
              </a:defRPr>
            </a:lvl1pPr>
            <a:lvl2pPr marL="685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/>
            </a:lvl2pPr>
            <a:lvl3pPr marL="1143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/>
            </a:lvl3pPr>
            <a:lvl4pPr marL="1600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</a:lvl4pPr>
            <a:lvl5pPr marL="20574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fr-FR" sz="4400" dirty="0"/>
              <a:t>Questions ?</a:t>
            </a:r>
          </a:p>
        </p:txBody>
      </p:sp>
      <p:pic>
        <p:nvPicPr>
          <p:cNvPr id="3" name="Screen Recording 2019-03-07 at 20.26.40">
            <a:hlinkClick r:id="" action="ppaction://media"/>
            <a:extLst>
              <a:ext uri="{FF2B5EF4-FFF2-40B4-BE49-F238E27FC236}">
                <a16:creationId xmlns:a16="http://schemas.microsoft.com/office/drawing/2014/main" id="{FD099905-67AE-7C4D-8365-F7563CB666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66118" y="2683799"/>
            <a:ext cx="4187895" cy="31823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6DED66-DA25-0F4F-9EAD-9E2EFE00A837}"/>
              </a:ext>
            </a:extLst>
          </p:cNvPr>
          <p:cNvSpPr txBox="1"/>
          <p:nvPr/>
        </p:nvSpPr>
        <p:spPr>
          <a:xfrm>
            <a:off x="1597275" y="5681491"/>
            <a:ext cx="5949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(Ceci n’est pas un cube… c’est LE cube généré par ProceXeirb)</a:t>
            </a:r>
          </a:p>
        </p:txBody>
      </p:sp>
    </p:spTree>
    <p:extLst>
      <p:ext uri="{BB962C8B-B14F-4D97-AF65-F5344CB8AC3E}">
        <p14:creationId xmlns:p14="http://schemas.microsoft.com/office/powerpoint/2010/main" val="3274709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32681</TotalTime>
  <Words>155</Words>
  <Application>Microsoft Macintosh PowerPoint</Application>
  <PresentationFormat>On-screen Show (4:3)</PresentationFormat>
  <Paragraphs>37</Paragraphs>
  <Slides>9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Avenir Next</vt:lpstr>
      <vt:lpstr>Calibri</vt:lpstr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Votre titre Date</dc:title>
  <dc:creator>Manon Hans</dc:creator>
  <cp:lastModifiedBy>David Devant</cp:lastModifiedBy>
  <cp:revision>303</cp:revision>
  <dcterms:created xsi:type="dcterms:W3CDTF">2018-02-02T09:59:38Z</dcterms:created>
  <dcterms:modified xsi:type="dcterms:W3CDTF">2019-04-01T20:49:53Z</dcterms:modified>
</cp:coreProperties>
</file>